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2EA"/>
    <a:srgbClr val="16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6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5A535-09BE-5E47-9062-27CE571D9B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63AE9-F102-E344-9A3D-293BC13B5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2391-D958-C54F-A9E2-DAA7D5FDBB6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48FFD-020F-1944-A5F5-4C9BBC7075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90123-E5A3-CC42-9248-E3E716363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4303-828E-CD4D-938B-B28AADD10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19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11FE-410E-0947-8674-94967A61135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8664-D0B4-7F44-8F2C-22ABC7CD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8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D549-4B25-7641-BF36-77AB368E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DB1C1-F3F3-ED42-9179-8EFA049AA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A5BA3-E2E8-034B-8F90-74152817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1E96-092F-F048-8E80-F077A324ED9C}" type="datetime1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5C615-A350-0840-8201-73042BD3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9574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1A54A-1B3E-5D4B-9752-32648708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374" y="6356350"/>
            <a:ext cx="369425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5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7DAB-F8BF-714D-A55E-9AF465E1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9EED5-33E6-5047-9AB0-6F458544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F5584-29E6-224B-B6A7-55DE099C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8CD6-1A10-E847-8121-CB8319483DDB}" type="datetime1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1195-2B51-7441-833A-C1275713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28F77-83E5-0849-BB2D-07803334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BC374-2B94-1040-ADC3-2214B0FDE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ACBE1-0F7E-AC41-B488-7FDF2C156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4FE53-8BD5-324A-8F78-134BE4FB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3A62-EE82-1A49-85F1-B726D387F392}" type="datetime1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83170-E1DD-C041-9B2B-C3121B19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D4AB-0F16-9E48-A50B-A52CA708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6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2D03-6CB7-6B40-85A7-D884244F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2191-10BA-2A49-A75B-727D2D4A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FED8-965A-0544-8DDA-63CE658C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17A8-670F-424F-A44A-F30A165AE714}" type="datetime1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BDAE0-5DFE-C941-AF3F-0603783A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07682" y="6356349"/>
            <a:ext cx="20072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/>
              <a:t>Page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7438A-52BA-324C-AC06-D543DF17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09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97463-D395-DC40-8A24-6F74B72F9F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A4CF-9447-CF42-AFD2-BB99B48D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6A510-BBB9-D14A-84F2-DDCFD2ADE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20D1-1AEC-B44E-BBB6-FC2EF920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A7F6-C796-DE40-8D4A-EF93048D1202}" type="datetime1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5DAC7-D2FC-F041-8D80-C6C37613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327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01CE-92A7-494D-BE7B-F2EB7BB1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076" y="6356350"/>
            <a:ext cx="415724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7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3BB9-012A-244F-8464-75B46934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BCAA-E946-2C41-B385-73ECA1DCA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4D9EB-5915-0F4A-B4AA-53914ADED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FE38C-9950-194B-BA46-B6D9AC97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1487-EA72-CD47-814F-13A565B20227}" type="datetime1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F5375-1274-7347-8EB5-6009AC26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454FB-B3C0-074C-B1EC-59A1CF86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9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77E0-E3FB-A645-8E67-4471CE9A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51309-5595-8F46-B13F-9032DA33A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918F7-4BC3-A94F-B687-015ECFBB7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C3688-9777-FF44-8DC0-60EA9D343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E0D2F-6C2B-7B48-A5D1-3C42DD9A7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303B3-3B9D-1441-911A-D1DF984D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973-958F-4D4B-9AD4-2925DFF64CE5}" type="datetime1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734A1-909F-F54D-A1EB-EFE31027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1B1D3-5113-FE41-82D4-C28DB995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8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27F6-75F2-384C-A2CF-4D083723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65E26-41B8-4F49-8552-E32B901F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AE7F-8638-5641-BD3A-7B1B080FDF7F}" type="datetime1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398D4-9D73-1A45-B18F-92EE1D20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5E603-E947-494C-9853-ED92B03E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985D1-1CFF-014A-897E-01132EE7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6125-6DF4-9E46-B352-B7EA966B3C3E}" type="datetime1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A501D-E991-1743-88F1-CBAE7F3B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8AA5B-38CA-8241-9AB3-954F610E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9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0631-7C75-E740-9713-C9C87C54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B6BD-27FA-914B-8AFD-7C55BE07F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5E913-B60C-A54F-B69C-0C4DF4972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15989-24AC-034E-9FCE-34B622BE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C8E-02AF-044D-BC8F-93B153EF569B}" type="datetime1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1F34-3F78-6743-A689-8A050DC4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B2A37-E47D-3342-8943-CD178908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2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A362-F16E-C940-B7DC-A4058478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8E387-E8C4-3B40-97D1-C22876303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2EC68-B9D5-604F-AB01-085957C5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C285E-2027-9343-A372-A4AA4BD8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9007-9E66-E048-95C5-0A514D3D9741}" type="datetime1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5D9A9-F6AC-EF41-96DD-78E0DF0D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Number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2C858-6DC6-DB49-B52F-2F8BD666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97463-D395-DC40-8A24-6F74B72F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2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D6B34-E729-8047-8FAC-93D4E32A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DDED1-BE85-BF46-8E51-AC3E1CC54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31E35-06D5-834F-982E-52F61877C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E481-346F-2746-87D4-7900B5219C52}" type="datetime1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63B23-A3AE-3D4C-8FA3-CE008B8A3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6424" y="63701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Page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A9FD-1EB5-124E-8953-1627EF52E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224" y="6356350"/>
            <a:ext cx="392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6597463-D395-DC40-8A24-6F74B72F9FC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EDEEC-6D04-2D41-ACE4-BCB929B4AE2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829" y="97064"/>
            <a:ext cx="1197429" cy="848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A544C1-192E-5B4C-A9CB-F11613802B9B}"/>
              </a:ext>
            </a:extLst>
          </p:cNvPr>
          <p:cNvSpPr txBox="1"/>
          <p:nvPr userDrawn="1"/>
        </p:nvSpPr>
        <p:spPr>
          <a:xfrm>
            <a:off x="11353799" y="6414225"/>
            <a:ext cx="614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of 12</a:t>
            </a:r>
          </a:p>
        </p:txBody>
      </p:sp>
    </p:spTree>
    <p:extLst>
      <p:ext uri="{BB962C8B-B14F-4D97-AF65-F5344CB8AC3E}">
        <p14:creationId xmlns:p14="http://schemas.microsoft.com/office/powerpoint/2010/main" val="106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BD82-02C8-3145-8AC1-3B8F3233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63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Accessing e-LFH via CPPE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B4ED5-742B-0746-BE9E-06490794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8D760-7889-D948-8B61-1B37866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Page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A6CB2-C2F0-7C45-967D-D4F54149B643}"/>
              </a:ext>
            </a:extLst>
          </p:cNvPr>
          <p:cNvSpPr txBox="1"/>
          <p:nvPr/>
        </p:nvSpPr>
        <p:spPr>
          <a:xfrm>
            <a:off x="2152891" y="3588152"/>
            <a:ext cx="8206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This guide will walk you through the steps to become registered with e-LFH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It has been tested, however you do need to follow the steps methodically</a:t>
            </a:r>
          </a:p>
        </p:txBody>
      </p:sp>
    </p:spTree>
    <p:extLst>
      <p:ext uri="{BB962C8B-B14F-4D97-AF65-F5344CB8AC3E}">
        <p14:creationId xmlns:p14="http://schemas.microsoft.com/office/powerpoint/2010/main" val="26090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4F1F9-A73A-7346-AB27-4B3E5AF6F7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7884"/>
            <a:ext cx="12192000" cy="44622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02756-DA88-CD43-B5A0-2BB2EE994DBE}"/>
              </a:ext>
            </a:extLst>
          </p:cNvPr>
          <p:cNvSpPr/>
          <p:nvPr/>
        </p:nvSpPr>
        <p:spPr>
          <a:xfrm>
            <a:off x="8224317" y="3617394"/>
            <a:ext cx="3231066" cy="257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66664-AE45-F54C-8555-8457C9B096AA}"/>
              </a:ext>
            </a:extLst>
          </p:cNvPr>
          <p:cNvSpPr/>
          <p:nvPr/>
        </p:nvSpPr>
        <p:spPr>
          <a:xfrm>
            <a:off x="909117" y="1853907"/>
            <a:ext cx="669312" cy="301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75899-7611-5C4C-8E3A-5E0225403F2C}"/>
              </a:ext>
            </a:extLst>
          </p:cNvPr>
          <p:cNvSpPr/>
          <p:nvPr/>
        </p:nvSpPr>
        <p:spPr>
          <a:xfrm>
            <a:off x="6041570" y="2522343"/>
            <a:ext cx="1774373" cy="514771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AC68E-6930-744E-AB05-6D3415C425F2}"/>
              </a:ext>
            </a:extLst>
          </p:cNvPr>
          <p:cNvSpPr txBox="1"/>
          <p:nvPr/>
        </p:nvSpPr>
        <p:spPr>
          <a:xfrm>
            <a:off x="5724546" y="5856513"/>
            <a:ext cx="378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Select View Full Catalogue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D3F77-1C5F-5B47-9E23-A0589AEF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10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7D26180-6B03-7340-BB40-DE5E5292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BB6C7C-1224-8841-AF36-D89CEAB264CC}"/>
              </a:ext>
            </a:extLst>
          </p:cNvPr>
          <p:cNvCxnSpPr>
            <a:cxnSpLocks/>
          </p:cNvCxnSpPr>
          <p:nvPr/>
        </p:nvCxnSpPr>
        <p:spPr>
          <a:xfrm flipH="1" flipV="1">
            <a:off x="7015397" y="3177915"/>
            <a:ext cx="1" cy="2482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0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D6108-7A5C-E94F-999E-FDF833B050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241"/>
            <a:ext cx="10005145" cy="30498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D12C2B-EB9B-3645-839E-197CE81543C5}"/>
              </a:ext>
            </a:extLst>
          </p:cNvPr>
          <p:cNvSpPr/>
          <p:nvPr/>
        </p:nvSpPr>
        <p:spPr>
          <a:xfrm>
            <a:off x="511627" y="1412000"/>
            <a:ext cx="8937173" cy="80868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43769-EC95-D74C-B1DB-20DE37FCA6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318" y="3719926"/>
            <a:ext cx="9790682" cy="14601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4A46E5-7311-3B4B-86CF-BAAD6973F95A}"/>
              </a:ext>
            </a:extLst>
          </p:cNvPr>
          <p:cNvSpPr/>
          <p:nvPr/>
        </p:nvSpPr>
        <p:spPr>
          <a:xfrm>
            <a:off x="3341914" y="3948372"/>
            <a:ext cx="8022772" cy="80868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D36C0-69B8-6B45-8983-9028932683B1}"/>
              </a:ext>
            </a:extLst>
          </p:cNvPr>
          <p:cNvSpPr txBox="1"/>
          <p:nvPr/>
        </p:nvSpPr>
        <p:spPr>
          <a:xfrm>
            <a:off x="506534" y="5180028"/>
            <a:ext cx="3789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Select the “Child Sexual Exploitation” Module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Complete the module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470242-FC91-C44E-BC9A-8D99F238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11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AAB5A0-2A3F-BD46-BBC8-F4357D14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49250B-0A27-F548-87BC-2864CDB7A138}"/>
              </a:ext>
            </a:extLst>
          </p:cNvPr>
          <p:cNvCxnSpPr>
            <a:cxnSpLocks/>
          </p:cNvCxnSpPr>
          <p:nvPr/>
        </p:nvCxnSpPr>
        <p:spPr>
          <a:xfrm flipV="1">
            <a:off x="1603948" y="2220685"/>
            <a:ext cx="1184222" cy="29593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CC698C-9477-6242-B68A-13FEDBD9A110}"/>
              </a:ext>
            </a:extLst>
          </p:cNvPr>
          <p:cNvCxnSpPr>
            <a:cxnSpLocks/>
          </p:cNvCxnSpPr>
          <p:nvPr/>
        </p:nvCxnSpPr>
        <p:spPr>
          <a:xfrm flipV="1">
            <a:off x="3612630" y="4886793"/>
            <a:ext cx="1019331" cy="1031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4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AB794-8427-634D-9C51-F86B62B9324A}"/>
              </a:ext>
            </a:extLst>
          </p:cNvPr>
          <p:cNvSpPr txBox="1"/>
          <p:nvPr/>
        </p:nvSpPr>
        <p:spPr>
          <a:xfrm>
            <a:off x="564717" y="4101868"/>
            <a:ext cx="3789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Select the “Sexual &amp; Reproductive Healthcare” Module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The required module is number 4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E-SRH 04 – Emergency Contraception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B6E56-E46A-934A-8B8B-88308592571A}"/>
              </a:ext>
            </a:extLst>
          </p:cNvPr>
          <p:cNvSpPr txBox="1"/>
          <p:nvPr/>
        </p:nvSpPr>
        <p:spPr>
          <a:xfrm>
            <a:off x="2083945" y="5666821"/>
            <a:ext cx="8024111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The new service specification goes live on the 1</a:t>
            </a:r>
            <a:r>
              <a:rPr lang="en-GB" sz="1400" baseline="30000" dirty="0"/>
              <a:t>st</a:t>
            </a:r>
            <a:r>
              <a:rPr lang="en-GB" sz="1400" dirty="0"/>
              <a:t> March 2022.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When you log on you will be required to complete the new Declaration of Competence on PharmOutcomes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20106-7FC2-1845-AD0C-0DB361DF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12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E8FDDCB-601C-214D-BF2A-7C47F19E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CE35B3-1E85-6F42-8633-96287B275824}"/>
              </a:ext>
            </a:extLst>
          </p:cNvPr>
          <p:cNvCxnSpPr>
            <a:cxnSpLocks/>
          </p:cNvCxnSpPr>
          <p:nvPr/>
        </p:nvCxnSpPr>
        <p:spPr>
          <a:xfrm flipV="1">
            <a:off x="3515040" y="4586990"/>
            <a:ext cx="47094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8AE9978-EFF2-E042-B8B1-2F0F743B4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4" t="43393" r="12265" b="10290"/>
          <a:stretch/>
        </p:blipFill>
        <p:spPr bwMode="auto">
          <a:xfrm>
            <a:off x="902314" y="396391"/>
            <a:ext cx="8396584" cy="2768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D12C2B-EB9B-3645-839E-197CE81543C5}"/>
              </a:ext>
            </a:extLst>
          </p:cNvPr>
          <p:cNvSpPr/>
          <p:nvPr/>
        </p:nvSpPr>
        <p:spPr>
          <a:xfrm>
            <a:off x="972680" y="2229156"/>
            <a:ext cx="8326218" cy="58090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D0122D-DC86-3540-8FD6-49DA73906A7B}"/>
              </a:ext>
            </a:extLst>
          </p:cNvPr>
          <p:cNvCxnSpPr>
            <a:cxnSpLocks/>
          </p:cNvCxnSpPr>
          <p:nvPr/>
        </p:nvCxnSpPr>
        <p:spPr>
          <a:xfrm flipV="1">
            <a:off x="2893102" y="2565175"/>
            <a:ext cx="278976" cy="1422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B69D7C-FDC5-0D42-A138-4520A44CE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36" t="39761" r="8083" b="17560"/>
          <a:stretch/>
        </p:blipFill>
        <p:spPr bwMode="auto">
          <a:xfrm>
            <a:off x="5013075" y="3318914"/>
            <a:ext cx="5241919" cy="2255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FAA9D7-0145-DE4C-A5ED-4DC69A81C496}"/>
              </a:ext>
            </a:extLst>
          </p:cNvPr>
          <p:cNvSpPr/>
          <p:nvPr/>
        </p:nvSpPr>
        <p:spPr>
          <a:xfrm>
            <a:off x="5018500" y="4040835"/>
            <a:ext cx="4910427" cy="385508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77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A7EBEB-F1AF-A34C-BB96-807E127ABCF2}"/>
              </a:ext>
            </a:extLst>
          </p:cNvPr>
          <p:cNvGrpSpPr/>
          <p:nvPr/>
        </p:nvGrpSpPr>
        <p:grpSpPr>
          <a:xfrm>
            <a:off x="424543" y="319541"/>
            <a:ext cx="7881256" cy="2148288"/>
            <a:chOff x="424543" y="319541"/>
            <a:chExt cx="7881256" cy="21482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5784B5-557A-5642-A794-F524E7FF3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543" y="319541"/>
              <a:ext cx="7881256" cy="214828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81BBC8-65AF-4D48-B39C-61AF1B14484D}"/>
                </a:ext>
              </a:extLst>
            </p:cNvPr>
            <p:cNvSpPr/>
            <p:nvPr/>
          </p:nvSpPr>
          <p:spPr>
            <a:xfrm>
              <a:off x="6158638" y="715316"/>
              <a:ext cx="1291473" cy="259046"/>
            </a:xfrm>
            <a:prstGeom prst="rect">
              <a:avLst/>
            </a:prstGeom>
            <a:solidFill>
              <a:srgbClr val="1640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4B92B3-2F79-1D45-A22C-C80449604729}"/>
              </a:ext>
            </a:extLst>
          </p:cNvPr>
          <p:cNvGrpSpPr/>
          <p:nvPr/>
        </p:nvGrpSpPr>
        <p:grpSpPr>
          <a:xfrm>
            <a:off x="3962400" y="2569029"/>
            <a:ext cx="7772400" cy="3211998"/>
            <a:chOff x="3962400" y="2569029"/>
            <a:chExt cx="7772400" cy="32119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BC8BEF-9184-8A48-ADFD-4EFD22DE3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2400" y="2569029"/>
              <a:ext cx="7772400" cy="321199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34C927-E62B-7247-B783-E2CA7E43ABFD}"/>
                </a:ext>
              </a:extLst>
            </p:cNvPr>
            <p:cNvSpPr/>
            <p:nvPr/>
          </p:nvSpPr>
          <p:spPr>
            <a:xfrm>
              <a:off x="9590314" y="3033973"/>
              <a:ext cx="1291473" cy="259046"/>
            </a:xfrm>
            <a:prstGeom prst="rect">
              <a:avLst/>
            </a:prstGeom>
            <a:solidFill>
              <a:srgbClr val="1640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09AA48E-FC67-8842-A464-28AC7D060505}"/>
              </a:ext>
            </a:extLst>
          </p:cNvPr>
          <p:cNvSpPr/>
          <p:nvPr/>
        </p:nvSpPr>
        <p:spPr>
          <a:xfrm>
            <a:off x="4506685" y="693544"/>
            <a:ext cx="511629" cy="35148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7F2424-ABC6-A04F-80E5-2A32FC6D08FC}"/>
              </a:ext>
            </a:extLst>
          </p:cNvPr>
          <p:cNvSpPr/>
          <p:nvPr/>
        </p:nvSpPr>
        <p:spPr>
          <a:xfrm>
            <a:off x="6444342" y="3708887"/>
            <a:ext cx="598715" cy="35148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7D27B9-7A6A-EB4D-B6F2-A2B122329D94}"/>
              </a:ext>
            </a:extLst>
          </p:cNvPr>
          <p:cNvGrpSpPr/>
          <p:nvPr/>
        </p:nvGrpSpPr>
        <p:grpSpPr>
          <a:xfrm>
            <a:off x="424543" y="5428828"/>
            <a:ext cx="8066314" cy="776028"/>
            <a:chOff x="424543" y="5189343"/>
            <a:chExt cx="8066314" cy="7760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8B4F58-AFF8-984A-AE87-EDD6EC7F0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543" y="5189343"/>
              <a:ext cx="8066314" cy="77602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F7B8DF-63DE-204E-BC8B-BF6368A5597D}"/>
                </a:ext>
              </a:extLst>
            </p:cNvPr>
            <p:cNvSpPr/>
            <p:nvPr/>
          </p:nvSpPr>
          <p:spPr>
            <a:xfrm>
              <a:off x="718457" y="5392356"/>
              <a:ext cx="6955972" cy="49752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9FCE428-8BCE-8E42-B655-0375397E6252}"/>
              </a:ext>
            </a:extLst>
          </p:cNvPr>
          <p:cNvSpPr txBox="1"/>
          <p:nvPr/>
        </p:nvSpPr>
        <p:spPr>
          <a:xfrm>
            <a:off x="424543" y="2986505"/>
            <a:ext cx="323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Select A-Z Courses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Select e-Learning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Select the module – e-Learning for Healthcare Learning modules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08C2E3E-5C7C-1341-9652-A1FCF975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2</a:t>
            </a:fld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138B50A-423D-024D-90E5-19D512CE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882863-9F81-D54E-83DF-429F2C4EE8F9}"/>
              </a:ext>
            </a:extLst>
          </p:cNvPr>
          <p:cNvCxnSpPr>
            <a:cxnSpLocks/>
          </p:cNvCxnSpPr>
          <p:nvPr/>
        </p:nvCxnSpPr>
        <p:spPr>
          <a:xfrm flipV="1">
            <a:off x="2338466" y="1184223"/>
            <a:ext cx="2338465" cy="1949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53F66E-507B-A245-9EE5-503942C314C0}"/>
              </a:ext>
            </a:extLst>
          </p:cNvPr>
          <p:cNvCxnSpPr>
            <a:cxnSpLocks/>
          </p:cNvCxnSpPr>
          <p:nvPr/>
        </p:nvCxnSpPr>
        <p:spPr>
          <a:xfrm>
            <a:off x="2338466" y="3340292"/>
            <a:ext cx="3987383" cy="3981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2B8108-472F-F145-A0CA-08F306C6887D}"/>
              </a:ext>
            </a:extLst>
          </p:cNvPr>
          <p:cNvCxnSpPr>
            <a:cxnSpLocks/>
          </p:cNvCxnSpPr>
          <p:nvPr/>
        </p:nvCxnSpPr>
        <p:spPr>
          <a:xfrm>
            <a:off x="2338466" y="3956045"/>
            <a:ext cx="954819" cy="15016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0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898F5DC-610D-114A-86A9-4DAF8F9AD0D6}"/>
              </a:ext>
            </a:extLst>
          </p:cNvPr>
          <p:cNvGrpSpPr/>
          <p:nvPr/>
        </p:nvGrpSpPr>
        <p:grpSpPr>
          <a:xfrm>
            <a:off x="616716" y="0"/>
            <a:ext cx="7917684" cy="4954979"/>
            <a:chOff x="616716" y="0"/>
            <a:chExt cx="7917684" cy="49549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BD7CE7-9767-1042-8BD7-412189C6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16" y="0"/>
              <a:ext cx="7917684" cy="495497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7A8BA9-359A-2042-B954-50408E317FA0}"/>
                </a:ext>
              </a:extLst>
            </p:cNvPr>
            <p:cNvSpPr/>
            <p:nvPr/>
          </p:nvSpPr>
          <p:spPr>
            <a:xfrm>
              <a:off x="6452552" y="464944"/>
              <a:ext cx="1291473" cy="259046"/>
            </a:xfrm>
            <a:prstGeom prst="rect">
              <a:avLst/>
            </a:prstGeom>
            <a:solidFill>
              <a:srgbClr val="1640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88837D-D454-BF49-B8D2-2CB1849BB6F5}"/>
              </a:ext>
            </a:extLst>
          </p:cNvPr>
          <p:cNvSpPr txBox="1"/>
          <p:nvPr/>
        </p:nvSpPr>
        <p:spPr>
          <a:xfrm>
            <a:off x="761999" y="5151045"/>
            <a:ext cx="3233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Click “Access this e-Learning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4CE7F-09DC-324A-A220-CD6563BCAECD}"/>
              </a:ext>
            </a:extLst>
          </p:cNvPr>
          <p:cNvSpPr/>
          <p:nvPr/>
        </p:nvSpPr>
        <p:spPr>
          <a:xfrm>
            <a:off x="6452552" y="4198743"/>
            <a:ext cx="1787934" cy="56919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FFB2B-69E3-CC4E-9C41-61D83C7E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ADFE3D-6D89-094C-AD3E-EBBF352D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A15046-649E-A446-99C3-2FF69E7FD8FD}"/>
              </a:ext>
            </a:extLst>
          </p:cNvPr>
          <p:cNvCxnSpPr>
            <a:cxnSpLocks/>
          </p:cNvCxnSpPr>
          <p:nvPr/>
        </p:nvCxnSpPr>
        <p:spPr>
          <a:xfrm flipV="1">
            <a:off x="3327816" y="4616970"/>
            <a:ext cx="2953063" cy="6895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7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D29ED4-256F-EE4C-985B-AB06D223B6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6" y="550446"/>
            <a:ext cx="6825343" cy="2869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9E0C2E-E659-EB48-9C41-548BC27433A1}"/>
              </a:ext>
            </a:extLst>
          </p:cNvPr>
          <p:cNvSpPr txBox="1"/>
          <p:nvPr/>
        </p:nvSpPr>
        <p:spPr>
          <a:xfrm>
            <a:off x="642256" y="3833873"/>
            <a:ext cx="323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Enter your details on the e-LFH website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Select Pharmacist as User Category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Click Submit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On CPPE - Click Access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BCEAE4-514D-2841-BF78-6A041A807542}"/>
              </a:ext>
            </a:extLst>
          </p:cNvPr>
          <p:cNvGrpSpPr/>
          <p:nvPr/>
        </p:nvGrpSpPr>
        <p:grpSpPr>
          <a:xfrm>
            <a:off x="5246915" y="3049829"/>
            <a:ext cx="6705600" cy="3221054"/>
            <a:chOff x="5246915" y="3419943"/>
            <a:chExt cx="6705600" cy="3221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36B000-D984-AC4E-BA9D-36D23BEE4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6915" y="3419943"/>
              <a:ext cx="6705600" cy="32210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EDEA78-0598-7C4E-9D2F-F134C38EEF1A}"/>
                </a:ext>
              </a:extLst>
            </p:cNvPr>
            <p:cNvSpPr/>
            <p:nvPr/>
          </p:nvSpPr>
          <p:spPr>
            <a:xfrm>
              <a:off x="10175466" y="3833873"/>
              <a:ext cx="1291473" cy="259046"/>
            </a:xfrm>
            <a:prstGeom prst="rect">
              <a:avLst/>
            </a:prstGeom>
            <a:solidFill>
              <a:srgbClr val="1640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4FC42A-4B2D-4A49-ABEB-31BB0865C9AD}"/>
                </a:ext>
              </a:extLst>
            </p:cNvPr>
            <p:cNvSpPr/>
            <p:nvPr/>
          </p:nvSpPr>
          <p:spPr>
            <a:xfrm>
              <a:off x="5407523" y="5003424"/>
              <a:ext cx="1291473" cy="259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02A6BE-EAF9-F146-8BD5-8D173442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4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7569FD-4B5A-8E40-80D1-6B33C1A3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E3FBE6-1DCA-FC41-B459-B04778CC2F6A}"/>
              </a:ext>
            </a:extLst>
          </p:cNvPr>
          <p:cNvCxnSpPr>
            <a:cxnSpLocks/>
          </p:cNvCxnSpPr>
          <p:nvPr/>
        </p:nvCxnSpPr>
        <p:spPr>
          <a:xfrm flipV="1">
            <a:off x="2773180" y="2428407"/>
            <a:ext cx="0" cy="1294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074E63-44EC-3A43-BFCD-3ACE3C1497F1}"/>
              </a:ext>
            </a:extLst>
          </p:cNvPr>
          <p:cNvCxnSpPr>
            <a:cxnSpLocks/>
          </p:cNvCxnSpPr>
          <p:nvPr/>
        </p:nvCxnSpPr>
        <p:spPr>
          <a:xfrm flipV="1">
            <a:off x="2998033" y="2938072"/>
            <a:ext cx="3417757" cy="19542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C6DEC-583E-9B49-897E-C46B416EBBEE}"/>
              </a:ext>
            </a:extLst>
          </p:cNvPr>
          <p:cNvCxnSpPr>
            <a:cxnSpLocks/>
          </p:cNvCxnSpPr>
          <p:nvPr/>
        </p:nvCxnSpPr>
        <p:spPr>
          <a:xfrm>
            <a:off x="2998033" y="5081667"/>
            <a:ext cx="2409490" cy="254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3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27A810-155A-8C4A-A62E-09290AACE983}"/>
              </a:ext>
            </a:extLst>
          </p:cNvPr>
          <p:cNvGrpSpPr/>
          <p:nvPr/>
        </p:nvGrpSpPr>
        <p:grpSpPr>
          <a:xfrm>
            <a:off x="1099457" y="1493467"/>
            <a:ext cx="10069286" cy="3664587"/>
            <a:chOff x="1099457" y="1493467"/>
            <a:chExt cx="10069286" cy="36645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850AF4-4DD3-2E47-941C-16BA2D4FC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457" y="1493467"/>
              <a:ext cx="10069286" cy="366458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A7E9EA-154E-8A40-88D8-5D0105ED79CA}"/>
                </a:ext>
              </a:extLst>
            </p:cNvPr>
            <p:cNvSpPr/>
            <p:nvPr/>
          </p:nvSpPr>
          <p:spPr>
            <a:xfrm>
              <a:off x="2816723" y="2978680"/>
              <a:ext cx="2114506" cy="385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22CE551-1EE8-3A40-A1AB-2EA339A873F7}"/>
              </a:ext>
            </a:extLst>
          </p:cNvPr>
          <p:cNvSpPr/>
          <p:nvPr/>
        </p:nvSpPr>
        <p:spPr>
          <a:xfrm>
            <a:off x="1099457" y="4460000"/>
            <a:ext cx="1208314" cy="44945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C9BD9-017B-A348-9554-D543221EBC79}"/>
              </a:ext>
            </a:extLst>
          </p:cNvPr>
          <p:cNvSpPr txBox="1"/>
          <p:nvPr/>
        </p:nvSpPr>
        <p:spPr>
          <a:xfrm>
            <a:off x="640918" y="5158054"/>
            <a:ext cx="378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Select whether you agree to linking accounts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BB145-A083-7849-9C37-09F2C5AA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940958-1932-E946-8A22-F6C0A9E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C2074F-11BE-3E47-B4A9-1DC33F4DD0EE}"/>
              </a:ext>
            </a:extLst>
          </p:cNvPr>
          <p:cNvCxnSpPr>
            <a:cxnSpLocks/>
          </p:cNvCxnSpPr>
          <p:nvPr/>
        </p:nvCxnSpPr>
        <p:spPr>
          <a:xfrm flipH="1" flipV="1">
            <a:off x="2413416" y="4751882"/>
            <a:ext cx="403307" cy="4061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81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930C1F-2E2B-7249-8FE1-D6797086589A}"/>
              </a:ext>
            </a:extLst>
          </p:cNvPr>
          <p:cNvGrpSpPr/>
          <p:nvPr/>
        </p:nvGrpSpPr>
        <p:grpSpPr>
          <a:xfrm>
            <a:off x="914400" y="1391789"/>
            <a:ext cx="10363200" cy="4312326"/>
            <a:chOff x="0" y="705988"/>
            <a:chExt cx="12192000" cy="54460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1ED772-317C-DA4F-8BB9-A0D4B741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05988"/>
              <a:ext cx="12192000" cy="54460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3E8877-B7BD-0845-A6B7-F51BBF05022F}"/>
                </a:ext>
              </a:extLst>
            </p:cNvPr>
            <p:cNvSpPr/>
            <p:nvPr/>
          </p:nvSpPr>
          <p:spPr>
            <a:xfrm>
              <a:off x="9032466" y="1428129"/>
              <a:ext cx="1766163" cy="280927"/>
            </a:xfrm>
            <a:prstGeom prst="rect">
              <a:avLst/>
            </a:prstGeom>
            <a:solidFill>
              <a:srgbClr val="1640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CF2D2-A7CC-A446-8032-CD9966CE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B5CE5-F0C0-2D4A-9878-79CE9112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</p:spTree>
    <p:extLst>
      <p:ext uri="{BB962C8B-B14F-4D97-AF65-F5344CB8AC3E}">
        <p14:creationId xmlns:p14="http://schemas.microsoft.com/office/powerpoint/2010/main" val="388440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7CCC4E2-A993-4240-A1DC-2E79E9D89BC7}"/>
              </a:ext>
            </a:extLst>
          </p:cNvPr>
          <p:cNvGrpSpPr/>
          <p:nvPr/>
        </p:nvGrpSpPr>
        <p:grpSpPr>
          <a:xfrm>
            <a:off x="1349393" y="433325"/>
            <a:ext cx="9493214" cy="5831910"/>
            <a:chOff x="1349393" y="868755"/>
            <a:chExt cx="9493214" cy="58319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C796D4-F5A3-8344-9A98-3E5C55F2D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9393" y="868755"/>
              <a:ext cx="9493214" cy="581692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FCEFF6-FF24-EB4B-AF99-9868202A9158}"/>
                </a:ext>
              </a:extLst>
            </p:cNvPr>
            <p:cNvSpPr/>
            <p:nvPr/>
          </p:nvSpPr>
          <p:spPr>
            <a:xfrm>
              <a:off x="8278496" y="5816898"/>
              <a:ext cx="2289569" cy="883767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4AF8D-42F4-FC46-9F56-DF04B699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7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61201C-3090-4F4D-A9A0-A103D255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</p:spTree>
    <p:extLst>
      <p:ext uri="{BB962C8B-B14F-4D97-AF65-F5344CB8AC3E}">
        <p14:creationId xmlns:p14="http://schemas.microsoft.com/office/powerpoint/2010/main" val="198895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E16070E-F35F-0949-B3A2-E749268E2CD2}"/>
              </a:ext>
            </a:extLst>
          </p:cNvPr>
          <p:cNvGrpSpPr/>
          <p:nvPr/>
        </p:nvGrpSpPr>
        <p:grpSpPr>
          <a:xfrm>
            <a:off x="1545832" y="642256"/>
            <a:ext cx="9100336" cy="5486400"/>
            <a:chOff x="1545832" y="936170"/>
            <a:chExt cx="9100336" cy="5486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2B36A1-AB5B-E245-B7DE-895481A6C12E}"/>
                </a:ext>
              </a:extLst>
            </p:cNvPr>
            <p:cNvGrpSpPr/>
            <p:nvPr/>
          </p:nvGrpSpPr>
          <p:grpSpPr>
            <a:xfrm>
              <a:off x="1545832" y="936170"/>
              <a:ext cx="9100336" cy="5486400"/>
              <a:chOff x="903635" y="0"/>
              <a:chExt cx="10384729" cy="68580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62DECE5-45FB-F940-84F7-F8FFA4FA3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635" y="0"/>
                <a:ext cx="10384729" cy="68580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FED32A-B765-824B-85EF-4837D94A7835}"/>
                  </a:ext>
                </a:extLst>
              </p:cNvPr>
              <p:cNvSpPr/>
              <p:nvPr/>
            </p:nvSpPr>
            <p:spPr>
              <a:xfrm>
                <a:off x="8711739" y="700860"/>
                <a:ext cx="1501239" cy="222447"/>
              </a:xfrm>
              <a:prstGeom prst="rect">
                <a:avLst/>
              </a:prstGeom>
              <a:solidFill>
                <a:srgbClr val="16407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63796F-9D18-E24A-9D52-D8F0498DFD88}"/>
                  </a:ext>
                </a:extLst>
              </p:cNvPr>
              <p:cNvSpPr/>
              <p:nvPr/>
            </p:nvSpPr>
            <p:spPr>
              <a:xfrm>
                <a:off x="3083825" y="2834459"/>
                <a:ext cx="3687089" cy="322398"/>
              </a:xfrm>
              <a:prstGeom prst="rect">
                <a:avLst/>
              </a:prstGeom>
              <a:solidFill>
                <a:srgbClr val="DCE2E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15AC91-DE6B-EA45-819B-A8F5EB0ACF08}"/>
                </a:ext>
              </a:extLst>
            </p:cNvPr>
            <p:cNvSpPr/>
            <p:nvPr/>
          </p:nvSpPr>
          <p:spPr>
            <a:xfrm>
              <a:off x="8131628" y="5657429"/>
              <a:ext cx="1208314" cy="449457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5A18-B433-434E-BF93-2970A9FDC1A8}"/>
              </a:ext>
            </a:extLst>
          </p:cNvPr>
          <p:cNvSpPr txBox="1"/>
          <p:nvPr/>
        </p:nvSpPr>
        <p:spPr>
          <a:xfrm>
            <a:off x="9339942" y="4495800"/>
            <a:ext cx="273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Select Access Programme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DE1CA6-4677-3540-BABC-459BFF18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8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A489FBB-D72D-5246-B038-8E658CEF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A08C0A-6C51-6E41-A8CA-956274B854D4}"/>
              </a:ext>
            </a:extLst>
          </p:cNvPr>
          <p:cNvCxnSpPr>
            <a:cxnSpLocks/>
          </p:cNvCxnSpPr>
          <p:nvPr/>
        </p:nvCxnSpPr>
        <p:spPr>
          <a:xfrm flipH="1">
            <a:off x="9339942" y="4803577"/>
            <a:ext cx="553566" cy="559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6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F2B2A5-9BEF-0141-A5FD-FCEDE90F5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624"/>
            <a:ext cx="12192000" cy="5618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ADD17F-60E9-004A-A10E-CF19EBE4C22C}"/>
              </a:ext>
            </a:extLst>
          </p:cNvPr>
          <p:cNvSpPr/>
          <p:nvPr/>
        </p:nvSpPr>
        <p:spPr>
          <a:xfrm>
            <a:off x="881742" y="4873657"/>
            <a:ext cx="3015344" cy="58008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926C3-580C-A845-9A30-AAE53322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463-D395-DC40-8A24-6F74B72F9FC7}" type="slidenum">
              <a:rPr lang="en-GB" smtClean="0"/>
              <a:t>9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D559D0-0785-DA46-8817-66967E06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Page Number</a:t>
            </a:r>
          </a:p>
        </p:txBody>
      </p:sp>
    </p:spTree>
    <p:extLst>
      <p:ext uri="{BB962C8B-B14F-4D97-AF65-F5344CB8AC3E}">
        <p14:creationId xmlns:p14="http://schemas.microsoft.com/office/powerpoint/2010/main" val="291439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179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Accessing e-LFH via CPPE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Richard Brown</dc:creator>
  <cp:keywords/>
  <dc:description/>
  <cp:lastModifiedBy>Microsoft Office User</cp:lastModifiedBy>
  <cp:revision>17</cp:revision>
  <cp:lastPrinted>2018-08-21T10:03:12Z</cp:lastPrinted>
  <dcterms:created xsi:type="dcterms:W3CDTF">2018-08-17T09:36:34Z</dcterms:created>
  <dcterms:modified xsi:type="dcterms:W3CDTF">2022-03-02T08:18:41Z</dcterms:modified>
  <cp:category/>
</cp:coreProperties>
</file>